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share.aeso.ca/sites/aeso-records/ExternalComplianceMonitoring/ARS/Published/2 Published - Self-Certification/"/>
    </mc:Choice>
  </mc:AlternateContent>
  <xr:revisionPtr revIDLastSave="0" documentId="13_ncr:1_{5965C25D-2E02-4CB2-89D0-BE0D58EE2E37}" xr6:coauthVersionLast="47" xr6:coauthVersionMax="47" xr10:uidLastSave="{00000000-0000-0000-0000-000000000000}"/>
  <bookViews>
    <workbookView xWindow="30345" yWindow="15" windowWidth="24690" windowHeight="15195" xr2:uid="{1357ED2E-EEDC-425F-8C0E-3D3B114E7C40}"/>
  </bookViews>
  <sheets>
    <sheet name="Sheet1" sheetId="1" r:id="rId1"/>
  </sheets>
  <definedNames>
    <definedName name="_xlnm._FilterDatabase" localSheetId="0" hidden="1">Sheet1!$B$6:$B$57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55" uniqueCount="55">
  <si>
    <t xml:space="preserve">                                Alberta Reliability Standards</t>
  </si>
  <si>
    <t>Registered Market Participant</t>
  </si>
  <si>
    <t>766429 Alberta Ltd.</t>
  </si>
  <si>
    <t>Air Liquide Canada Inc.</t>
  </si>
  <si>
    <t>Alberta Newsprint Company</t>
  </si>
  <si>
    <t>Alberta-Pacific Forest Industries Inc.</t>
  </si>
  <si>
    <t>AltaLink L.P., by its general partner, AltaLink Management Ltd.</t>
  </si>
  <si>
    <t>BowArk Energy Ltd.</t>
  </si>
  <si>
    <t>Canadian Hydro Developers Inc.</t>
  </si>
  <si>
    <t>Canadian Natural Resources Limited</t>
  </si>
  <si>
    <t>City of Medicine Hat</t>
  </si>
  <si>
    <t>Claresholm Solar LP</t>
  </si>
  <si>
    <t>CNOOC Petroleum North America ULC</t>
  </si>
  <si>
    <t>Dow Chemical Canada ULC</t>
  </si>
  <si>
    <t>ENMAX Energy Corporation</t>
  </si>
  <si>
    <t>ENMAX Power Corporation</t>
  </si>
  <si>
    <t>MATL Canada L.P.</t>
  </si>
  <si>
    <t>Milner Power Limited Partnership</t>
  </si>
  <si>
    <t>TA Alberta Hydro LP</t>
  </si>
  <si>
    <t>TransAlta Cogeneration LP</t>
  </si>
  <si>
    <t>TransAlta Corporation</t>
  </si>
  <si>
    <t>TransAlta Generation Partnership</t>
  </si>
  <si>
    <t>Windrise Wind LP</t>
  </si>
  <si>
    <t>Garden Plain I LP</t>
  </si>
  <si>
    <t>Heartland Generation Ltd</t>
  </si>
  <si>
    <t>Oldman 2 Wind Farm Ltd</t>
  </si>
  <si>
    <t>Whitecourt Power Ltd.</t>
  </si>
  <si>
    <t>Updated: January 30, 2026</t>
  </si>
  <si>
    <t>ATCO Electric Ltd.</t>
  </si>
  <si>
    <t>Alberta Powerline Ltd.</t>
  </si>
  <si>
    <t>ATCO Renewables Ltd.</t>
  </si>
  <si>
    <t>Rattlesnake Wind, L.P.</t>
  </si>
  <si>
    <t>BER Hand Hills Wind LP</t>
  </si>
  <si>
    <t>Cancarb Limited</t>
  </si>
  <si>
    <t>Cenovus Energy Inc.</t>
  </si>
  <si>
    <t>Cascade Power Project Limited Partnership</t>
  </si>
  <si>
    <t>Mercer Peace River Pulp Ltd.</t>
  </si>
  <si>
    <t>EPCOR Distribution and Transmission Inc.</t>
  </si>
  <si>
    <t>FortisAlberta Inc.</t>
  </si>
  <si>
    <t>Heartland PetroChemical Complex L.P.</t>
  </si>
  <si>
    <t>Imperial Oil</t>
  </si>
  <si>
    <t>Imperial Oil Resources Limited</t>
  </si>
  <si>
    <t>MEG Energy Corp.</t>
  </si>
  <si>
    <t>NextEra Energy Resources</t>
  </si>
  <si>
    <t>Pembina NGL Corporation</t>
  </si>
  <si>
    <t>Saddlebrook Solar &amp; Storage Limited Partnership</t>
  </si>
  <si>
    <t>TransCanada Energy Ltd.</t>
  </si>
  <si>
    <t>BER Wheatcrest Solar LP</t>
  </si>
  <si>
    <t>International Paper Canada Pulp Holding ULC</t>
  </si>
  <si>
    <t>Amrize Canada</t>
  </si>
  <si>
    <t>Cavvy Production Ltd.</t>
  </si>
  <si>
    <t>Shell Canada Limited</t>
  </si>
  <si>
    <t>Fengate Central Utilities Block GP</t>
  </si>
  <si>
    <t>Forty Mile Granlea Wind GP Inc.</t>
  </si>
  <si>
    <t xml:space="preserve">                                2026 Self-Certification Assignment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1" x14ac:knownFonts="1">
    <font>
      <sz val="11"/>
      <color theme="1"/>
      <name val="Aptos Narrow"/>
      <family val="2"/>
      <scheme val="minor"/>
    </font>
    <font>
      <sz val="14"/>
      <name val="Arial Rounded MT Bold"/>
      <family val="2"/>
    </font>
    <font>
      <b/>
      <sz val="12"/>
      <name val="Arial"/>
      <family val="2"/>
    </font>
    <font>
      <sz val="8"/>
      <color theme="4" tint="-0.249977111117893"/>
      <name val="Arial Narrow"/>
      <family val="2"/>
    </font>
    <font>
      <sz val="10"/>
      <color indexed="8"/>
      <name val="Arial"/>
      <family val="2"/>
    </font>
    <font>
      <sz val="10"/>
      <name val="Arial"/>
      <family val="2"/>
    </font>
    <font>
      <b/>
      <sz val="11"/>
      <color theme="0"/>
      <name val="Arial"/>
      <family val="2"/>
    </font>
    <font>
      <sz val="12"/>
      <name val="Arial Rounded MT Bold"/>
      <family val="2"/>
    </font>
    <font>
      <sz val="11"/>
      <name val="Calibri"/>
      <family val="2"/>
    </font>
    <font>
      <sz val="11"/>
      <color rgb="FFFF0000"/>
      <name val="Aptos Narrow"/>
      <family val="2"/>
      <scheme val="minor"/>
    </font>
    <font>
      <sz val="10"/>
      <name val="Arial Rounded MT Bold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407A"/>
        <bgColor indexed="64"/>
      </patternFill>
    </fill>
  </fills>
  <borders count="4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</borders>
  <cellStyleXfs count="3">
    <xf numFmtId="0" fontId="0" fillId="0" borderId="0"/>
    <xf numFmtId="0" fontId="5" fillId="0" borderId="0"/>
    <xf numFmtId="0" fontId="8" fillId="0" borderId="0"/>
  </cellStyleXfs>
  <cellXfs count="11">
    <xf numFmtId="0" fontId="0" fillId="0" borderId="0" xfId="0"/>
    <xf numFmtId="0" fontId="2" fillId="0" borderId="0" xfId="0" applyFont="1" applyAlignment="1">
      <alignment horizontal="center"/>
    </xf>
    <xf numFmtId="0" fontId="3" fillId="2" borderId="0" xfId="0" applyFont="1" applyFill="1" applyAlignment="1">
      <alignment horizontal="left"/>
    </xf>
    <xf numFmtId="0" fontId="4" fillId="0" borderId="0" xfId="0" applyFont="1"/>
    <xf numFmtId="0" fontId="7" fillId="0" borderId="0" xfId="0" applyFont="1" applyAlignment="1">
      <alignment horizontal="center"/>
    </xf>
    <xf numFmtId="0" fontId="9" fillId="0" borderId="0" xfId="0" applyFont="1"/>
    <xf numFmtId="0" fontId="1" fillId="0" borderId="0" xfId="0" applyFont="1" applyAlignment="1">
      <alignment horizontal="center"/>
    </xf>
    <xf numFmtId="0" fontId="6" fillId="3" borderId="1" xfId="0" applyFont="1" applyFill="1" applyBorder="1" applyAlignment="1">
      <alignment horizontal="center" vertical="center"/>
    </xf>
    <xf numFmtId="0" fontId="10" fillId="2" borderId="2" xfId="0" applyFont="1" applyFill="1" applyBorder="1" applyAlignment="1">
      <alignment horizontal="left" vertical="top"/>
    </xf>
    <xf numFmtId="0" fontId="10" fillId="2" borderId="3" xfId="0" applyFont="1" applyFill="1" applyBorder="1" applyAlignment="1">
      <alignment horizontal="left" vertical="top"/>
    </xf>
    <xf numFmtId="0" fontId="10" fillId="0" borderId="2" xfId="0" applyFont="1" applyFill="1" applyBorder="1" applyAlignment="1">
      <alignment horizontal="left" vertical="top"/>
    </xf>
  </cellXfs>
  <cellStyles count="3">
    <cellStyle name="Normal" xfId="0" builtinId="0"/>
    <cellStyle name="Normal 2" xfId="2" xr:uid="{245F8F83-8C0E-4BAB-AF80-7FBB49EEBEB0}"/>
    <cellStyle name="Normal 3" xfId="1" xr:uid="{DDBB898D-2DDE-48E7-8B60-4F691D55F14B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drawings/_rels/drawing1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28575</xdr:colOff>
      <xdr:row>0</xdr:row>
      <xdr:rowOff>95250</xdr:rowOff>
    </xdr:from>
    <xdr:to>
      <xdr:col>1</xdr:col>
      <xdr:colOff>1419242</xdr:colOff>
      <xdr:row>3</xdr:row>
      <xdr:rowOff>85725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54CE7E3-E81D-494A-A7DC-76F77DE2D9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BEBA8EAE-BF5A-486C-A8C5-ECC9F3942E4B}">
              <a14:imgProps xmlns:a14="http://schemas.microsoft.com/office/drawing/2010/main">
                <a14:imgLayer r:embed="rId2">
                  <a14:imgEffect>
                    <a14:backgroundRemoval t="9756" b="89837" l="8769" r="89925">
                      <a14:foregroundMark x1="8769" y1="69512" x2="10075" y2="71545"/>
                      <a14:foregroundMark x1="78172" y1="37398" x2="79291" y2="36992"/>
                      <a14:foregroundMark x1="61194" y1="35772" x2="61940" y2="35772"/>
                    </a14:backgroundRemoval>
                  </a14:imgEffect>
                </a14:imgLayer>
              </a14:imgProps>
            </a:ext>
          </a:extLst>
        </a:blip>
        <a:stretch>
          <a:fillRect/>
        </a:stretch>
      </xdr:blipFill>
      <xdr:spPr>
        <a:xfrm>
          <a:off x="142875" y="95250"/>
          <a:ext cx="1390667" cy="63817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3BA7D8-4A23-4DA5-9BFF-7F51A149CF3F}">
  <dimension ref="B2:D57"/>
  <sheetViews>
    <sheetView showGridLines="0" tabSelected="1" topLeftCell="A18" workbookViewId="0">
      <selection activeCell="B64" sqref="B64"/>
    </sheetView>
  </sheetViews>
  <sheetFormatPr defaultRowHeight="15" x14ac:dyDescent="0.25"/>
  <cols>
    <col min="1" max="1" width="1.7109375" customWidth="1"/>
    <col min="2" max="2" width="70.7109375" customWidth="1"/>
    <col min="256" max="256" width="1.7109375" customWidth="1"/>
    <col min="257" max="257" width="82.140625" customWidth="1"/>
    <col min="258" max="258" width="17.7109375" customWidth="1"/>
    <col min="512" max="512" width="1.7109375" customWidth="1"/>
    <col min="513" max="513" width="82.140625" customWidth="1"/>
    <col min="514" max="514" width="17.7109375" customWidth="1"/>
    <col min="768" max="768" width="1.7109375" customWidth="1"/>
    <col min="769" max="769" width="82.140625" customWidth="1"/>
    <col min="770" max="770" width="17.7109375" customWidth="1"/>
    <col min="1024" max="1024" width="1.7109375" customWidth="1"/>
    <col min="1025" max="1025" width="82.140625" customWidth="1"/>
    <col min="1026" max="1026" width="17.7109375" customWidth="1"/>
    <col min="1280" max="1280" width="1.7109375" customWidth="1"/>
    <col min="1281" max="1281" width="82.140625" customWidth="1"/>
    <col min="1282" max="1282" width="17.7109375" customWidth="1"/>
    <col min="1536" max="1536" width="1.7109375" customWidth="1"/>
    <col min="1537" max="1537" width="82.140625" customWidth="1"/>
    <col min="1538" max="1538" width="17.7109375" customWidth="1"/>
    <col min="1792" max="1792" width="1.7109375" customWidth="1"/>
    <col min="1793" max="1793" width="82.140625" customWidth="1"/>
    <col min="1794" max="1794" width="17.7109375" customWidth="1"/>
    <col min="2048" max="2048" width="1.7109375" customWidth="1"/>
    <col min="2049" max="2049" width="82.140625" customWidth="1"/>
    <col min="2050" max="2050" width="17.7109375" customWidth="1"/>
    <col min="2304" max="2304" width="1.7109375" customWidth="1"/>
    <col min="2305" max="2305" width="82.140625" customWidth="1"/>
    <col min="2306" max="2306" width="17.7109375" customWidth="1"/>
    <col min="2560" max="2560" width="1.7109375" customWidth="1"/>
    <col min="2561" max="2561" width="82.140625" customWidth="1"/>
    <col min="2562" max="2562" width="17.7109375" customWidth="1"/>
    <col min="2816" max="2816" width="1.7109375" customWidth="1"/>
    <col min="2817" max="2817" width="82.140625" customWidth="1"/>
    <col min="2818" max="2818" width="17.7109375" customWidth="1"/>
    <col min="3072" max="3072" width="1.7109375" customWidth="1"/>
    <col min="3073" max="3073" width="82.140625" customWidth="1"/>
    <col min="3074" max="3074" width="17.7109375" customWidth="1"/>
    <col min="3328" max="3328" width="1.7109375" customWidth="1"/>
    <col min="3329" max="3329" width="82.140625" customWidth="1"/>
    <col min="3330" max="3330" width="17.7109375" customWidth="1"/>
    <col min="3584" max="3584" width="1.7109375" customWidth="1"/>
    <col min="3585" max="3585" width="82.140625" customWidth="1"/>
    <col min="3586" max="3586" width="17.7109375" customWidth="1"/>
    <col min="3840" max="3840" width="1.7109375" customWidth="1"/>
    <col min="3841" max="3841" width="82.140625" customWidth="1"/>
    <col min="3842" max="3842" width="17.7109375" customWidth="1"/>
    <col min="4096" max="4096" width="1.7109375" customWidth="1"/>
    <col min="4097" max="4097" width="82.140625" customWidth="1"/>
    <col min="4098" max="4098" width="17.7109375" customWidth="1"/>
    <col min="4352" max="4352" width="1.7109375" customWidth="1"/>
    <col min="4353" max="4353" width="82.140625" customWidth="1"/>
    <col min="4354" max="4354" width="17.7109375" customWidth="1"/>
    <col min="4608" max="4608" width="1.7109375" customWidth="1"/>
    <col min="4609" max="4609" width="82.140625" customWidth="1"/>
    <col min="4610" max="4610" width="17.7109375" customWidth="1"/>
    <col min="4864" max="4864" width="1.7109375" customWidth="1"/>
    <col min="4865" max="4865" width="82.140625" customWidth="1"/>
    <col min="4866" max="4866" width="17.7109375" customWidth="1"/>
    <col min="5120" max="5120" width="1.7109375" customWidth="1"/>
    <col min="5121" max="5121" width="82.140625" customWidth="1"/>
    <col min="5122" max="5122" width="17.7109375" customWidth="1"/>
    <col min="5376" max="5376" width="1.7109375" customWidth="1"/>
    <col min="5377" max="5377" width="82.140625" customWidth="1"/>
    <col min="5378" max="5378" width="17.7109375" customWidth="1"/>
    <col min="5632" max="5632" width="1.7109375" customWidth="1"/>
    <col min="5633" max="5633" width="82.140625" customWidth="1"/>
    <col min="5634" max="5634" width="17.7109375" customWidth="1"/>
    <col min="5888" max="5888" width="1.7109375" customWidth="1"/>
    <col min="5889" max="5889" width="82.140625" customWidth="1"/>
    <col min="5890" max="5890" width="17.7109375" customWidth="1"/>
    <col min="6144" max="6144" width="1.7109375" customWidth="1"/>
    <col min="6145" max="6145" width="82.140625" customWidth="1"/>
    <col min="6146" max="6146" width="17.7109375" customWidth="1"/>
    <col min="6400" max="6400" width="1.7109375" customWidth="1"/>
    <col min="6401" max="6401" width="82.140625" customWidth="1"/>
    <col min="6402" max="6402" width="17.7109375" customWidth="1"/>
    <col min="6656" max="6656" width="1.7109375" customWidth="1"/>
    <col min="6657" max="6657" width="82.140625" customWidth="1"/>
    <col min="6658" max="6658" width="17.7109375" customWidth="1"/>
    <col min="6912" max="6912" width="1.7109375" customWidth="1"/>
    <col min="6913" max="6913" width="82.140625" customWidth="1"/>
    <col min="6914" max="6914" width="17.7109375" customWidth="1"/>
    <col min="7168" max="7168" width="1.7109375" customWidth="1"/>
    <col min="7169" max="7169" width="82.140625" customWidth="1"/>
    <col min="7170" max="7170" width="17.7109375" customWidth="1"/>
    <col min="7424" max="7424" width="1.7109375" customWidth="1"/>
    <col min="7425" max="7425" width="82.140625" customWidth="1"/>
    <col min="7426" max="7426" width="17.7109375" customWidth="1"/>
    <col min="7680" max="7680" width="1.7109375" customWidth="1"/>
    <col min="7681" max="7681" width="82.140625" customWidth="1"/>
    <col min="7682" max="7682" width="17.7109375" customWidth="1"/>
    <col min="7936" max="7936" width="1.7109375" customWidth="1"/>
    <col min="7937" max="7937" width="82.140625" customWidth="1"/>
    <col min="7938" max="7938" width="17.7109375" customWidth="1"/>
    <col min="8192" max="8192" width="1.7109375" customWidth="1"/>
    <col min="8193" max="8193" width="82.140625" customWidth="1"/>
    <col min="8194" max="8194" width="17.7109375" customWidth="1"/>
    <col min="8448" max="8448" width="1.7109375" customWidth="1"/>
    <col min="8449" max="8449" width="82.140625" customWidth="1"/>
    <col min="8450" max="8450" width="17.7109375" customWidth="1"/>
    <col min="8704" max="8704" width="1.7109375" customWidth="1"/>
    <col min="8705" max="8705" width="82.140625" customWidth="1"/>
    <col min="8706" max="8706" width="17.7109375" customWidth="1"/>
    <col min="8960" max="8960" width="1.7109375" customWidth="1"/>
    <col min="8961" max="8961" width="82.140625" customWidth="1"/>
    <col min="8962" max="8962" width="17.7109375" customWidth="1"/>
    <col min="9216" max="9216" width="1.7109375" customWidth="1"/>
    <col min="9217" max="9217" width="82.140625" customWidth="1"/>
    <col min="9218" max="9218" width="17.7109375" customWidth="1"/>
    <col min="9472" max="9472" width="1.7109375" customWidth="1"/>
    <col min="9473" max="9473" width="82.140625" customWidth="1"/>
    <col min="9474" max="9474" width="17.7109375" customWidth="1"/>
    <col min="9728" max="9728" width="1.7109375" customWidth="1"/>
    <col min="9729" max="9729" width="82.140625" customWidth="1"/>
    <col min="9730" max="9730" width="17.7109375" customWidth="1"/>
    <col min="9984" max="9984" width="1.7109375" customWidth="1"/>
    <col min="9985" max="9985" width="82.140625" customWidth="1"/>
    <col min="9986" max="9986" width="17.7109375" customWidth="1"/>
    <col min="10240" max="10240" width="1.7109375" customWidth="1"/>
    <col min="10241" max="10241" width="82.140625" customWidth="1"/>
    <col min="10242" max="10242" width="17.7109375" customWidth="1"/>
    <col min="10496" max="10496" width="1.7109375" customWidth="1"/>
    <col min="10497" max="10497" width="82.140625" customWidth="1"/>
    <col min="10498" max="10498" width="17.7109375" customWidth="1"/>
    <col min="10752" max="10752" width="1.7109375" customWidth="1"/>
    <col min="10753" max="10753" width="82.140625" customWidth="1"/>
    <col min="10754" max="10754" width="17.7109375" customWidth="1"/>
    <col min="11008" max="11008" width="1.7109375" customWidth="1"/>
    <col min="11009" max="11009" width="82.140625" customWidth="1"/>
    <col min="11010" max="11010" width="17.7109375" customWidth="1"/>
    <col min="11264" max="11264" width="1.7109375" customWidth="1"/>
    <col min="11265" max="11265" width="82.140625" customWidth="1"/>
    <col min="11266" max="11266" width="17.7109375" customWidth="1"/>
    <col min="11520" max="11520" width="1.7109375" customWidth="1"/>
    <col min="11521" max="11521" width="82.140625" customWidth="1"/>
    <col min="11522" max="11522" width="17.7109375" customWidth="1"/>
    <col min="11776" max="11776" width="1.7109375" customWidth="1"/>
    <col min="11777" max="11777" width="82.140625" customWidth="1"/>
    <col min="11778" max="11778" width="17.7109375" customWidth="1"/>
    <col min="12032" max="12032" width="1.7109375" customWidth="1"/>
    <col min="12033" max="12033" width="82.140625" customWidth="1"/>
    <col min="12034" max="12034" width="17.7109375" customWidth="1"/>
    <col min="12288" max="12288" width="1.7109375" customWidth="1"/>
    <col min="12289" max="12289" width="82.140625" customWidth="1"/>
    <col min="12290" max="12290" width="17.7109375" customWidth="1"/>
    <col min="12544" max="12544" width="1.7109375" customWidth="1"/>
    <col min="12545" max="12545" width="82.140625" customWidth="1"/>
    <col min="12546" max="12546" width="17.7109375" customWidth="1"/>
    <col min="12800" max="12800" width="1.7109375" customWidth="1"/>
    <col min="12801" max="12801" width="82.140625" customWidth="1"/>
    <col min="12802" max="12802" width="17.7109375" customWidth="1"/>
    <col min="13056" max="13056" width="1.7109375" customWidth="1"/>
    <col min="13057" max="13057" width="82.140625" customWidth="1"/>
    <col min="13058" max="13058" width="17.7109375" customWidth="1"/>
    <col min="13312" max="13312" width="1.7109375" customWidth="1"/>
    <col min="13313" max="13313" width="82.140625" customWidth="1"/>
    <col min="13314" max="13314" width="17.7109375" customWidth="1"/>
    <col min="13568" max="13568" width="1.7109375" customWidth="1"/>
    <col min="13569" max="13569" width="82.140625" customWidth="1"/>
    <col min="13570" max="13570" width="17.7109375" customWidth="1"/>
    <col min="13824" max="13824" width="1.7109375" customWidth="1"/>
    <col min="13825" max="13825" width="82.140625" customWidth="1"/>
    <col min="13826" max="13826" width="17.7109375" customWidth="1"/>
    <col min="14080" max="14080" width="1.7109375" customWidth="1"/>
    <col min="14081" max="14081" width="82.140625" customWidth="1"/>
    <col min="14082" max="14082" width="17.7109375" customWidth="1"/>
    <col min="14336" max="14336" width="1.7109375" customWidth="1"/>
    <col min="14337" max="14337" width="82.140625" customWidth="1"/>
    <col min="14338" max="14338" width="17.7109375" customWidth="1"/>
    <col min="14592" max="14592" width="1.7109375" customWidth="1"/>
    <col min="14593" max="14593" width="82.140625" customWidth="1"/>
    <col min="14594" max="14594" width="17.7109375" customWidth="1"/>
    <col min="14848" max="14848" width="1.7109375" customWidth="1"/>
    <col min="14849" max="14849" width="82.140625" customWidth="1"/>
    <col min="14850" max="14850" width="17.7109375" customWidth="1"/>
    <col min="15104" max="15104" width="1.7109375" customWidth="1"/>
    <col min="15105" max="15105" width="82.140625" customWidth="1"/>
    <col min="15106" max="15106" width="17.7109375" customWidth="1"/>
    <col min="15360" max="15360" width="1.7109375" customWidth="1"/>
    <col min="15361" max="15361" width="82.140625" customWidth="1"/>
    <col min="15362" max="15362" width="17.7109375" customWidth="1"/>
    <col min="15616" max="15616" width="1.7109375" customWidth="1"/>
    <col min="15617" max="15617" width="82.140625" customWidth="1"/>
    <col min="15618" max="15618" width="17.7109375" customWidth="1"/>
    <col min="15872" max="15872" width="1.7109375" customWidth="1"/>
    <col min="15873" max="15873" width="82.140625" customWidth="1"/>
    <col min="15874" max="15874" width="17.7109375" customWidth="1"/>
    <col min="16128" max="16128" width="1.7109375" customWidth="1"/>
    <col min="16129" max="16129" width="82.140625" customWidth="1"/>
    <col min="16130" max="16130" width="17.7109375" customWidth="1"/>
  </cols>
  <sheetData>
    <row r="2" spans="2:4" ht="18" x14ac:dyDescent="0.25">
      <c r="B2" s="6" t="s">
        <v>0</v>
      </c>
    </row>
    <row r="3" spans="2:4" ht="18" x14ac:dyDescent="0.25">
      <c r="B3" s="6" t="s">
        <v>54</v>
      </c>
    </row>
    <row r="4" spans="2:4" ht="18" customHeight="1" x14ac:dyDescent="0.25">
      <c r="B4" s="1"/>
    </row>
    <row r="5" spans="2:4" ht="15.75" thickBot="1" x14ac:dyDescent="0.3">
      <c r="B5" s="2" t="s">
        <v>27</v>
      </c>
    </row>
    <row r="6" spans="2:4" x14ac:dyDescent="0.25">
      <c r="B6" s="7" t="s">
        <v>1</v>
      </c>
    </row>
    <row r="7" spans="2:4" ht="12.75" customHeight="1" x14ac:dyDescent="0.25">
      <c r="B7" s="8" t="s">
        <v>2</v>
      </c>
    </row>
    <row r="8" spans="2:4" ht="12.75" customHeight="1" x14ac:dyDescent="0.25">
      <c r="B8" s="8" t="s">
        <v>3</v>
      </c>
    </row>
    <row r="9" spans="2:4" ht="12.75" customHeight="1" x14ac:dyDescent="0.25">
      <c r="B9" s="8" t="s">
        <v>4</v>
      </c>
      <c r="D9" s="4"/>
    </row>
    <row r="10" spans="2:4" ht="12.75" customHeight="1" x14ac:dyDescent="0.25">
      <c r="B10" s="8" t="s">
        <v>29</v>
      </c>
    </row>
    <row r="11" spans="2:4" s="3" customFormat="1" ht="12.75" customHeight="1" x14ac:dyDescent="0.2">
      <c r="B11" s="8" t="s">
        <v>5</v>
      </c>
    </row>
    <row r="12" spans="2:4" s="3" customFormat="1" ht="12.75" customHeight="1" x14ac:dyDescent="0.2">
      <c r="B12" s="8" t="s">
        <v>6</v>
      </c>
    </row>
    <row r="13" spans="2:4" ht="12.75" customHeight="1" x14ac:dyDescent="0.25">
      <c r="B13" s="8" t="s">
        <v>49</v>
      </c>
    </row>
    <row r="14" spans="2:4" ht="12.75" customHeight="1" x14ac:dyDescent="0.25">
      <c r="B14" s="8" t="s">
        <v>28</v>
      </c>
    </row>
    <row r="15" spans="2:4" ht="12.75" customHeight="1" x14ac:dyDescent="0.25">
      <c r="B15" s="8" t="s">
        <v>30</v>
      </c>
    </row>
    <row r="16" spans="2:4" ht="12.75" customHeight="1" x14ac:dyDescent="0.25">
      <c r="B16" s="8" t="s">
        <v>32</v>
      </c>
    </row>
    <row r="17" spans="2:2" ht="12.75" customHeight="1" x14ac:dyDescent="0.25">
      <c r="B17" s="8" t="s">
        <v>47</v>
      </c>
    </row>
    <row r="18" spans="2:2" ht="12.75" customHeight="1" x14ac:dyDescent="0.25">
      <c r="B18" s="8" t="s">
        <v>7</v>
      </c>
    </row>
    <row r="19" spans="2:2" ht="12.75" customHeight="1" x14ac:dyDescent="0.25">
      <c r="B19" s="8" t="s">
        <v>8</v>
      </c>
    </row>
    <row r="20" spans="2:2" ht="12.75" customHeight="1" x14ac:dyDescent="0.25">
      <c r="B20" s="8" t="s">
        <v>9</v>
      </c>
    </row>
    <row r="21" spans="2:2" ht="12.75" customHeight="1" x14ac:dyDescent="0.25">
      <c r="B21" s="8" t="s">
        <v>33</v>
      </c>
    </row>
    <row r="22" spans="2:2" ht="12.75" customHeight="1" x14ac:dyDescent="0.25">
      <c r="B22" s="8" t="s">
        <v>35</v>
      </c>
    </row>
    <row r="23" spans="2:2" s="5" customFormat="1" ht="12.75" customHeight="1" x14ac:dyDescent="0.25">
      <c r="B23" s="8" t="s">
        <v>50</v>
      </c>
    </row>
    <row r="24" spans="2:2" s="5" customFormat="1" ht="12.75" customHeight="1" x14ac:dyDescent="0.25">
      <c r="B24" s="8" t="s">
        <v>34</v>
      </c>
    </row>
    <row r="25" spans="2:2" s="5" customFormat="1" ht="12.75" customHeight="1" x14ac:dyDescent="0.25">
      <c r="B25" s="8" t="s">
        <v>10</v>
      </c>
    </row>
    <row r="26" spans="2:2" s="5" customFormat="1" ht="12.75" customHeight="1" x14ac:dyDescent="0.25">
      <c r="B26" s="8" t="s">
        <v>11</v>
      </c>
    </row>
    <row r="27" spans="2:2" ht="12.75" customHeight="1" x14ac:dyDescent="0.25">
      <c r="B27" s="8" t="s">
        <v>12</v>
      </c>
    </row>
    <row r="28" spans="2:2" ht="12.75" customHeight="1" x14ac:dyDescent="0.25">
      <c r="B28" s="8" t="s">
        <v>13</v>
      </c>
    </row>
    <row r="29" spans="2:2" ht="12.75" customHeight="1" x14ac:dyDescent="0.25">
      <c r="B29" s="8" t="s">
        <v>14</v>
      </c>
    </row>
    <row r="30" spans="2:2" ht="12.75" customHeight="1" x14ac:dyDescent="0.25">
      <c r="B30" s="8" t="s">
        <v>15</v>
      </c>
    </row>
    <row r="31" spans="2:2" ht="12.75" customHeight="1" x14ac:dyDescent="0.25">
      <c r="B31" s="8" t="s">
        <v>37</v>
      </c>
    </row>
    <row r="32" spans="2:2" ht="12.75" customHeight="1" x14ac:dyDescent="0.25">
      <c r="B32" s="8" t="s">
        <v>52</v>
      </c>
    </row>
    <row r="33" spans="2:2" ht="12.75" customHeight="1" x14ac:dyDescent="0.25">
      <c r="B33" s="10" t="s">
        <v>38</v>
      </c>
    </row>
    <row r="34" spans="2:2" ht="12.75" customHeight="1" x14ac:dyDescent="0.25">
      <c r="B34" s="10" t="s">
        <v>53</v>
      </c>
    </row>
    <row r="35" spans="2:2" ht="12.75" customHeight="1" x14ac:dyDescent="0.25">
      <c r="B35" s="8" t="s">
        <v>23</v>
      </c>
    </row>
    <row r="36" spans="2:2" ht="12.75" customHeight="1" x14ac:dyDescent="0.25">
      <c r="B36" s="8" t="s">
        <v>24</v>
      </c>
    </row>
    <row r="37" spans="2:2" ht="12.75" customHeight="1" x14ac:dyDescent="0.25">
      <c r="B37" s="8" t="s">
        <v>39</v>
      </c>
    </row>
    <row r="38" spans="2:2" ht="12.75" customHeight="1" x14ac:dyDescent="0.25">
      <c r="B38" s="8" t="s">
        <v>40</v>
      </c>
    </row>
    <row r="39" spans="2:2" ht="12.75" customHeight="1" x14ac:dyDescent="0.25">
      <c r="B39" s="8" t="s">
        <v>41</v>
      </c>
    </row>
    <row r="40" spans="2:2" ht="12.75" customHeight="1" x14ac:dyDescent="0.25">
      <c r="B40" s="8" t="s">
        <v>48</v>
      </c>
    </row>
    <row r="41" spans="2:2" ht="12.75" customHeight="1" x14ac:dyDescent="0.25">
      <c r="B41" s="8" t="s">
        <v>16</v>
      </c>
    </row>
    <row r="42" spans="2:2" ht="12.75" customHeight="1" x14ac:dyDescent="0.25">
      <c r="B42" s="8" t="s">
        <v>42</v>
      </c>
    </row>
    <row r="43" spans="2:2" ht="12.75" customHeight="1" x14ac:dyDescent="0.25">
      <c r="B43" s="8" t="s">
        <v>36</v>
      </c>
    </row>
    <row r="44" spans="2:2" ht="12.75" customHeight="1" x14ac:dyDescent="0.25">
      <c r="B44" s="8" t="s">
        <v>17</v>
      </c>
    </row>
    <row r="45" spans="2:2" ht="12.75" customHeight="1" x14ac:dyDescent="0.25">
      <c r="B45" s="8" t="s">
        <v>43</v>
      </c>
    </row>
    <row r="46" spans="2:2" ht="12.75" customHeight="1" x14ac:dyDescent="0.25">
      <c r="B46" s="8" t="s">
        <v>25</v>
      </c>
    </row>
    <row r="47" spans="2:2" ht="12.75" customHeight="1" x14ac:dyDescent="0.25">
      <c r="B47" s="8" t="s">
        <v>44</v>
      </c>
    </row>
    <row r="48" spans="2:2" ht="12.75" customHeight="1" x14ac:dyDescent="0.25">
      <c r="B48" s="8" t="s">
        <v>31</v>
      </c>
    </row>
    <row r="49" spans="2:2" ht="12.75" customHeight="1" x14ac:dyDescent="0.25">
      <c r="B49" s="8" t="s">
        <v>45</v>
      </c>
    </row>
    <row r="50" spans="2:2" ht="12.75" customHeight="1" x14ac:dyDescent="0.25">
      <c r="B50" s="8" t="s">
        <v>51</v>
      </c>
    </row>
    <row r="51" spans="2:2" ht="12.75" customHeight="1" x14ac:dyDescent="0.25">
      <c r="B51" s="8" t="s">
        <v>18</v>
      </c>
    </row>
    <row r="52" spans="2:2" ht="12.75" customHeight="1" x14ac:dyDescent="0.25">
      <c r="B52" s="8" t="s">
        <v>19</v>
      </c>
    </row>
    <row r="53" spans="2:2" ht="12.75" customHeight="1" x14ac:dyDescent="0.25">
      <c r="B53" s="8" t="s">
        <v>20</v>
      </c>
    </row>
    <row r="54" spans="2:2" ht="12.75" customHeight="1" x14ac:dyDescent="0.25">
      <c r="B54" s="8" t="s">
        <v>21</v>
      </c>
    </row>
    <row r="55" spans="2:2" s="5" customFormat="1" ht="12.75" customHeight="1" x14ac:dyDescent="0.25">
      <c r="B55" s="8" t="s">
        <v>46</v>
      </c>
    </row>
    <row r="56" spans="2:2" ht="12.75" customHeight="1" x14ac:dyDescent="0.25">
      <c r="B56" s="8" t="s">
        <v>26</v>
      </c>
    </row>
    <row r="57" spans="2:2" ht="12.75" customHeight="1" thickBot="1" x14ac:dyDescent="0.3">
      <c r="B57" s="9" t="s">
        <v>22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RS Published Document" ma:contentTypeID="0x010100BC84ACA119491D43B8AEA0C41A758E3B210200413D07C5D18CB849881A3E09C39B7750" ma:contentTypeVersion="148" ma:contentTypeDescription="" ma:contentTypeScope="" ma:versionID="9fa1c9944c3da34f08692582c2525a55">
  <xsd:schema xmlns:xsd="http://www.w3.org/2001/XMLSchema" xmlns:xs="http://www.w3.org/2001/XMLSchema" xmlns:p="http://schemas.microsoft.com/office/2006/metadata/properties" xmlns:ns2="bfc2574c-8110-4e43-9784-1ee86de75c6c" xmlns:ns4="45653f66-94a3-4251-b14b-cd85e9699aa6" xmlns:ns5="http://schemas.microsoft.com/sharepoint/v3/fields" targetNamespace="http://schemas.microsoft.com/office/2006/metadata/properties" ma:root="true" ma:fieldsID="5edd89b32d6aafd65a81d9fab03bdc3e" ns2:_="" ns4:_="" ns5:_="">
    <xsd:import namespace="bfc2574c-8110-4e43-9784-1ee86de75c6c"/>
    <xsd:import namespace="45653f66-94a3-4251-b14b-cd85e9699aa6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Activity_x0020_Complete_x0020_Date" minOccurs="0"/>
                <xsd:element ref="ns4:CWRMItemUniqueId" minOccurs="0"/>
                <xsd:element ref="ns4:CWRMItemRecordState" minOccurs="0"/>
                <xsd:element ref="ns4:CWRMItemRecordCategory" minOccurs="0"/>
                <xsd:element ref="ns4:CWRMItemRecordClassificationTaxHTField0" minOccurs="0"/>
                <xsd:element ref="ns2:TaxCatchAll" minOccurs="0"/>
                <xsd:element ref="ns2:TaxCatchAllLabel" minOccurs="0"/>
                <xsd:element ref="ns4:CWRMItemRecordStatus" minOccurs="0"/>
                <xsd:element ref="ns4:CWRMItemRecordDeclaredDate" minOccurs="0"/>
                <xsd:element ref="ns4:CWRMItemRecordVital" minOccurs="0"/>
                <xsd:element ref="ns4:CWRMItemRecordData" minOccurs="0"/>
                <xsd:element ref="ns2:fdc7710463144dc19a8992998d0907da" minOccurs="0"/>
                <xsd:element ref="ns2:_dlc_DocId" minOccurs="0"/>
                <xsd:element ref="ns2:_dlc_DocIdUrl" minOccurs="0"/>
                <xsd:element ref="ns2:_dlc_DocIdPersistId" minOccurs="0"/>
                <xsd:element ref="ns2:j3c8a665b7714948a4306584663434a7" minOccurs="0"/>
                <xsd:element ref="ns5:Year_1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c2574c-8110-4e43-9784-1ee86de75c6c" elementFormDefault="qualified">
    <xsd:import namespace="http://schemas.microsoft.com/office/2006/documentManagement/types"/>
    <xsd:import namespace="http://schemas.microsoft.com/office/infopath/2007/PartnerControls"/>
    <xsd:element name="Activity_x0020_Complete_x0020_Date" ma:index="2" nillable="true" ma:displayName="Activity Complete Date" ma:description="Example: 02/23/2020" ma:format="DateOnly" ma:internalName="Activity_x0020_Complete_x0020_Date">
      <xsd:simpleType>
        <xsd:restriction base="dms:DateTime"/>
      </xsd:simpleType>
    </xsd:element>
    <xsd:element name="TaxCatchAll" ma:index="12" nillable="true" ma:displayName="Taxonomy Catch All Column" ma:hidden="true" ma:list="82977926-2baa-4fe6-92f8-8fc5b923abe0" ma:internalName="TaxCatchAll" ma:showField="CatchAllData" ma:web="45653f66-94a3-4251-b14b-cd85e9699a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82977926-2baa-4fe6-92f8-8fc5b923abe0" ma:internalName="TaxCatchAllLabel" ma:readOnly="true" ma:showField="CatchAllDataLabel" ma:web="45653f66-94a3-4251-b14b-cd85e9699a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dc7710463144dc19a8992998d0907da" ma:index="20" nillable="true" ma:taxonomy="true" ma:internalName="fdc7710463144dc19a8992998d0907da" ma:taxonomyFieldName="Confidentiality_x0020_Classification" ma:displayName="Confidentiality Classification" ma:default="26;#AESO Internal|fe2129cc-e616-4c1e-9a39-b6921e014562" ma:fieldId="{fdc77104-6314-4dc1-9a89-92998d0907da}" ma:sspId="93371fdb-7bec-4d52-adeb-1166efac0023" ma:termSetId="86da2f9e-e637-434c-a22c-d8de590d1e9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j3c8a665b7714948a4306584663434a7" ma:index="25" ma:taxonomy="true" ma:internalName="j3c8a665b7714948a4306584663434a7" ma:taxonomyFieldName="Published_x0020_Type" ma:displayName="Published Type" ma:readOnly="false" ma:default="" ma:fieldId="{33c8a665-b771-4948-a430-6584663434a7}" ma:sspId="93371fdb-7bec-4d52-adeb-1166efac0023" ma:termSetId="287b1a9c-376d-4c31-8bf0-208a90c56e95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653f66-94a3-4251-b14b-cd85e9699aa6" elementFormDefault="qualified">
    <xsd:import namespace="http://schemas.microsoft.com/office/2006/documentManagement/types"/>
    <xsd:import namespace="http://schemas.microsoft.com/office/infopath/2007/PartnerControls"/>
    <xsd:element name="CWRMItemUniqueId" ma:index="8" nillable="true" ma:displayName="Content ID" ma:description="A universally unique identifier assigned to the item." ma:hidden="true" ma:internalName="CWRMItemUniqueId" ma:readOnly="true">
      <xsd:simpleType>
        <xsd:restriction base="dms:Text"/>
      </xsd:simpleType>
    </xsd:element>
    <xsd:element name="CWRMItemRecordState" ma:index="9" nillable="true" ma:displayName="Record State" ma:description="The current state of this item as it pertains to records management." ma:hidden="true" ma:internalName="CWRMItemRecordState" ma:readOnly="true">
      <xsd:simpleType>
        <xsd:restriction base="dms:Text"/>
      </xsd:simpleType>
    </xsd:element>
    <xsd:element name="CWRMItemRecordCategory" ma:index="10" nillable="true" ma:displayName="Record Category" ma:description="Identifies the current record category for the item." ma:hidden="true" ma:internalName="CWRMItemRecordCategory" ma:readOnly="true">
      <xsd:simpleType>
        <xsd:restriction base="dms:Text"/>
      </xsd:simpleType>
    </xsd:element>
    <xsd:element name="CWRMItemRecordClassificationTaxHTField0" ma:index="11" nillable="true" ma:taxonomy="true" ma:internalName="CWRMItemRecordClassificationTaxHTField0" ma:taxonomyFieldName="CWRMItemRecordClassification" ma:displayName="Record Classification" ma:fieldId="{e94be97f-fb02-4deb-9c3d-6d978a059d35}" ma:sspId="93371fdb-7bec-4d52-adeb-1166efac0023" ma:termSetId="cdfcbdf3-8cad-4f84-bedc-a05c42b6c04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WRMItemRecordStatus" ma:index="15" nillable="true" ma:displayName="Record Status" ma:description="The current status of this item as it pertains to records management." ma:hidden="true" ma:internalName="CWRMItemRecordStatus" ma:readOnly="true">
      <xsd:simpleType>
        <xsd:restriction base="dms:Text"/>
      </xsd:simpleType>
    </xsd:element>
    <xsd:element name="CWRMItemRecordDeclaredDate" ma:index="16" nillable="true" ma:displayName="Record Declared Date" ma:description="The date and time that the item was declared a record." ma:hidden="true" ma:internalName="CWRMItemRecordDeclaredDate" ma:readOnly="true">
      <xsd:simpleType>
        <xsd:restriction base="dms:DateTime"/>
      </xsd:simpleType>
    </xsd:element>
    <xsd:element name="CWRMItemRecordVital" ma:index="17" nillable="true" ma:displayName="Record Vital" ma:description="Indicates if this item is considered vital to the organization." ma:hidden="true" ma:internalName="CWRMItemRecordVital" ma:readOnly="true">
      <xsd:simpleType>
        <xsd:restriction base="dms:Boolean"/>
      </xsd:simpleType>
    </xsd:element>
    <xsd:element name="CWRMItemRecordData" ma:index="18" nillable="true" ma:displayName="Record Data" ma:description="Contains system specific record data for the item." ma:hidden="true" ma:internalName="CWRMItemRecord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Year_1" ma:index="27" nillable="true" ma:taxonomy="true" ma:internalName="Year_1" ma:taxonomyFieldName="Year" ma:displayName="Year" ma:default="" ma:fieldId="{e60ece68-470b-4539-ae98-4f6aafce94b6}" ma:sspId="93371fdb-7bec-4d52-adeb-1166efac0023" ma:termSetId="92ffc10f-4b87-41fd-b8a2-20c79fcd97b6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93371fdb-7bec-4d52-adeb-1166efac0023" ContentTypeId="0x010100BC84ACA119491D43B8AEA0C41A758E3B2102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WRMItemRecordData xmlns="45653f66-94a3-4251-b14b-cd85e9699aa6">&lt;?xml version="1.0" encoding="utf-16"?&gt;&lt;RecordData xmlns:xsd="http://www.w3.org/2001/XMLSchema" xmlns:xsi="http://www.w3.org/2001/XMLSchema-instance" CurrentCategoryId="00000000-0000-0000-0000-000000000000" CurrentPolicyId="00000000-0000-0000-0000-000000000000" CurrentStageId="00000000-0000-0000-0000-000000000000" ExecuteStageImmediately="false" IsMovingPhysical="false" IsProcessing="false" OriginalCreatedDate="0001-01-01T00:00:00" OriginalModifiedDate="0001-01-01T00:00:00" ObsoleteDate="0001-01-01T00:00:00" ForceCrawl="false" DocumentSetSyncCount="0" IsPoliciesProcessed="true"&gt;&lt;LastProcessedStageId&gt;00000000-0000-0000-0000-000000000000&lt;/LastProcessedStageId&gt;&lt;LastProcessedDateValue xsi:type="xsd:dateTime"&gt;0001-01-01T00:00:00&lt;/LastProcessedDateValue&gt;&lt;/RecordData&gt;</CWRMItemRecordData>
    <TaxCatchAll xmlns="bfc2574c-8110-4e43-9784-1ee86de75c6c">
      <Value>1084</Value>
      <Value>1184</Value>
      <Value>8</Value>
    </TaxCatchAll>
    <Activity_x0020_Complete_x0020_Date xmlns="bfc2574c-8110-4e43-9784-1ee86de75c6c" xsi:nil="true"/>
    <fdc7710463144dc19a8992998d0907da xmlns="bfc2574c-8110-4e43-9784-1ee86de75c6c">
      <Terms xmlns="http://schemas.microsoft.com/office/infopath/2007/PartnerControls"/>
    </fdc7710463144dc19a8992998d0907da>
    <Year_1 xmlns="http://schemas.microsoft.com/sharepoint/v3/fields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2025</TermName>
          <TermId xmlns="http://schemas.microsoft.com/office/infopath/2007/PartnerControls">f2786429-7aad-4024-aa6a-2a06ca4c4659</TermId>
        </TermInfo>
      </Terms>
    </Year_1>
    <CWRMItemRecordClassificationTaxHTField0 xmlns="45653f66-94a3-4251-b14b-cd85e9699aa6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RIM-10 - Forms Management</TermName>
          <TermId xmlns="http://schemas.microsoft.com/office/infopath/2007/PartnerControls">f65e02e0-992b-4b2e-b3b3-5796ce04d6aa</TermId>
        </TermInfo>
      </Terms>
    </CWRMItemRecordClassificationTaxHTField0>
    <CWRMItemRecordCategory xmlns="45653f66-94a3-4251-b14b-cd85e9699aa6" xsi:nil="true"/>
    <CWRMItemUniqueId xmlns="45653f66-94a3-4251-b14b-cd85e9699aa6">0000026QM3</CWRMItemUniqueId>
    <CWRMItemRecordState xmlns="45653f66-94a3-4251-b14b-cd85e9699aa6" xsi:nil="true"/>
    <CWRMItemRecordDeclaredDate xmlns="45653f66-94a3-4251-b14b-cd85e9699aa6" xsi:nil="true"/>
    <_dlc_DocId xmlns="bfc2574c-8110-4e43-9784-1ee86de75c6c">0000026QM3</_dlc_DocId>
    <CWRMItemRecordVital xmlns="45653f66-94a3-4251-b14b-cd85e9699aa6">false</CWRMItemRecordVital>
    <CWRMItemRecordStatus xmlns="45653f66-94a3-4251-b14b-cd85e9699aa6" xsi:nil="true"/>
    <_dlc_DocIdUrl xmlns="bfc2574c-8110-4e43-9784-1ee86de75c6c">
      <Url>https://share.aeso.ca/sites/aeso-records/ExternalComplianceMonitoring/ARS/_layouts/15/DocIdRedir.aspx?ID=0000026QM3</Url>
      <Description>0000026QM3</Description>
    </_dlc_DocIdUrl>
    <j3c8a665b7714948a4306584663434a7 xmlns="bfc2574c-8110-4e43-9784-1ee86de75c6c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Self-Certification</TermName>
          <TermId xmlns="http://schemas.microsoft.com/office/infopath/2007/PartnerControls">74be3a59-0752-4ffd-bb0f-1b59a4222625</TermId>
        </TermInfo>
      </Terms>
    </j3c8a665b7714948a4306584663434a7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Collabware CLM Item Unique ID</Name>
    <Synchronization>Synchronous</Synchronization>
    <Type>1</Type>
    <SequenceNumber>1</SequenceNumber>
    <Url/>
    <Assembly>Collabware.SharePoint.RecordsManagement, Version=1.0.0.0, Culture=neutral, PublicKeyToken=801662d3f2b71412</Assembly>
    <Class>Collabware.SharePoint.RecordsManagement.ItemUniqueIdContentTypeReceiver</Class>
    <Data/>
    <Filter/>
  </Receiver>
  <Receiver>
    <Name>Collabware CLM Item Unique ID</Name>
    <Synchronization>Synchronous</Synchronization>
    <Type>10002</Type>
    <SequenceNumber>10500</SequenceNumber>
    <Url/>
    <Assembly>Collabware.SharePoint.RecordsManagement, Version=1.0.0.0, Culture=neutral, PublicKeyToken=801662d3f2b71412</Assembly>
    <Class>Collabware.SharePoint.RecordsManagement.ItemUniqueIdContentTypeReceiver</Class>
    <Data/>
    <Filter/>
  </Receiver>
  <Receiver>
    <Name>Collabware CLM Item Unique ID</Name>
    <Synchronization>Synchronous</Synchronization>
    <Type>10004</Type>
    <SequenceNumber>10501</SequenceNumber>
    <Url/>
    <Assembly>Collabware.SharePoint.RecordsManagement, Version=1.0.0.0, Culture=neutral, PublicKeyToken=801662d3f2b71412</Assembly>
    <Class>Collabware.SharePoint.RecordsManagement.ItemUniqueIdContentTypeReceiver</Class>
    <Data/>
    <Filter/>
  </Receiver>
  <Receiver>
    <Name>Collabware CLM Item Unique ID</Name>
    <Synchronization>Synchronous</Synchronization>
    <Type>10006</Type>
    <SequenceNumber>10502</SequenceNumber>
    <Url/>
    <Assembly>Collabware.SharePoint.RecordsManagement, Version=1.0.0.0, Culture=neutral, PublicKeyToken=801662d3f2b71412</Assembly>
    <Class>Collabware.SharePoint.RecordsManagement.ItemUniqueIdContentTypeReceiver</Class>
    <Data/>
    <Filter/>
  </Receiver>
  <Receiver>
    <Name>Collabware CLM Item Processing</Name>
    <Synchronization>Synchronous</Synchronization>
    <Type>10001</Type>
    <SequenceNumber>12000</SequenceNumber>
    <Url/>
    <Assembly>Collabware.SharePoint.RecordsManagement, Version=1.0.0.0, Culture=neutral, PublicKeyToken=801662d3f2b71412</Assembly>
    <Class>Collabware.SharePoint.RecordsManagement.ItemProcessingContentTypeReceiver</Class>
    <Data/>
    <Filter/>
  </Receiver>
  <Receiver>
    <Name>Collabware CLM Item Processing</Name>
    <Synchronization>Asynchronous</Synchronization>
    <Type>10002</Type>
    <SequenceNumber>12001</SequenceNumber>
    <Url/>
    <Assembly>Collabware.SharePoint.RecordsManagement, Version=1.0.0.0, Culture=neutral, PublicKeyToken=801662d3f2b71412</Assembly>
    <Class>Collabware.SharePoint.RecordsManagement.ItemProcessingContentTypeReceiver</Class>
    <Data/>
    <Filter/>
  </Receiver>
  <Receiver>
    <Name>Collabware CLM Item Processing</Name>
    <Synchronization>Asynchronous</Synchronization>
    <Type>10004</Type>
    <SequenceNumber>12002</SequenceNumber>
    <Url/>
    <Assembly>Collabware.SharePoint.RecordsManagement, Version=1.0.0.0, Culture=neutral, PublicKeyToken=801662d3f2b71412</Assembly>
    <Class>Collabware.SharePoint.RecordsManagement.ItemProcessingContentTypeReceiver</Class>
    <Data/>
    <Filter/>
  </Receiver>
  <Receiver>
    <Name>Collabware CLM Item Processing</Name>
    <Synchronization>Synchronous</Synchronization>
    <Type>3</Type>
    <SequenceNumber>10003</SequenceNumber>
    <Url/>
    <Assembly>Collabware.SharePoint.RecordsManagement, Version=1.0.0.0, Culture=neutral, PublicKeyToken=801662d3f2b71412</Assembly>
    <Class>Collabware.SharePoint.RecordsManagement.ItemProcessingContentTypeReceiver</Class>
    <Data/>
    <Filter/>
  </Receiver>
  <Receiver>
    <Name>Collabware CLM Item Audit</Name>
    <Synchronization>Asynchronous</Synchronization>
    <Type>10001</Type>
    <SequenceNumber>11000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Audit</Name>
    <Synchronization>Asynchronous</Synchronization>
    <Type>10002</Type>
    <SequenceNumber>11001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Audit</Name>
    <Synchronization>Asynchronous</Synchronization>
    <Type>10005</Type>
    <SequenceNumber>11002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Audit</Name>
    <Synchronization>Asynchronous</Synchronization>
    <Type>10006</Type>
    <SequenceNumber>11003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Audit</Name>
    <Synchronization>Asynchronous</Synchronization>
    <Type>10004</Type>
    <SequenceNumber>11004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Audit</Name>
    <Synchronization>Synchronous</Synchronization>
    <Type>3</Type>
    <SequenceNumber>11005</SequenceNumber>
    <Url/>
    <Assembly>Collabware.SharePoint.RecordsManagement, Version=1.0.0.0, Culture=neutral, PublicKeyToken=801662d3f2b71412</Assembly>
    <Class>Collabware.SharePoint.RecordsManagement.ItemAuditContentTypeReceiver</Class>
    <Data/>
    <Filter/>
  </Receiver>
  <Receiver>
    <Name>Collabware CLM Item Security</Name>
    <Synchronization>Asynchronous</Synchronization>
    <Type>10002</Type>
    <SequenceNumber>13000</SequenceNumber>
    <Url/>
    <Assembly>Collabware.SharePoint.RecordsManagement, Version=1.0.0.0, Culture=neutral, PublicKeyToken=801662d3f2b71412</Assembly>
    <Class>Collabware.SharePoint.RecordsManagement.ItemSecurityContentTypeReceiver</Class>
    <Data/>
    <Filter/>
  </Receiver>
  <Receiver>
    <Name/>
    <Synchronization>Synchronous</Synchronization>
    <Type>10001</Type>
    <SequenceNumber>1</SequenceNumber>
    <Url/>
    <Assembly>Collabware.SharePoint.RecordsManagement, Version=1.0.0.0, Culture=neutral, PublicKeyToken=801662d3f2b71412</Assembly>
    <Class>Collabware.SharePoint.RecordsManagement.BeforeVerifyItemAddedReceiver</Class>
    <Data/>
    <Filter/>
  </Receiver>
  <Receiver>
    <Name/>
    <Synchronization>Synchronous</Synchronization>
    <Type>10001</Type>
    <SequenceNumber>9000</SequenceNumber>
    <Url/>
    <Assembly>Collabware.SharePoint.RecordsManagement, Version=1.0.0.0, Culture=neutral, PublicKeyToken=801662d3f2b71412</Assembly>
    <Class>Collabware.SharePoint.RecordsManagement.VerifyItemAddedReceiver</Class>
    <Data/>
    <Filter/>
  </Receiver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A8760CA-966F-4631-89C1-D08F24E370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c2574c-8110-4e43-9784-1ee86de75c6c"/>
    <ds:schemaRef ds:uri="45653f66-94a3-4251-b14b-cd85e9699aa6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F32982-E5A2-4723-B7B4-73044CE385F0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0C62DFF6-FF3C-4BA9-B8EB-55ADD509013E}">
  <ds:schemaRefs>
    <ds:schemaRef ds:uri="http://schemas.microsoft.com/sharepoint/v3/fields"/>
    <ds:schemaRef ds:uri="http://www.w3.org/XML/1998/namespace"/>
    <ds:schemaRef ds:uri="45653f66-94a3-4251-b14b-cd85e9699aa6"/>
    <ds:schemaRef ds:uri="http://purl.org/dc/elements/1.1/"/>
    <ds:schemaRef ds:uri="bfc2574c-8110-4e43-9784-1ee86de75c6c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A7E2E35E-277D-4E9B-A07B-1C1ED29D542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F8AE0E2-AB0D-4035-8B90-D0A9BBFCC9E1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854f2212-fe43-4578-b841-38c95b77cb60}" enabled="1" method="Privileged" siteId="{9869aa0d-ebba-4f8c-9399-7dff7665b1d1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Sheet1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Jane Mahilom</dc:creator>
  <cp:lastModifiedBy>Jane Mahilom</cp:lastModifiedBy>
  <dcterms:created xsi:type="dcterms:W3CDTF">2025-06-04T21:46:07Z</dcterms:created>
  <dcterms:modified xsi:type="dcterms:W3CDTF">2026-01-31T00:49:05Z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0x010100BC84ACA119491D43B8AEA0C41A758E3B210200413D07C5D18CB849881A3E09C39B7750</vt:lpwstr>
  </property>
  <property fmtid="{D5CDD505-2E9C-101B-9397-08002B2CF9AE}" pid="3" name="Published Type">
    <vt:lpwstr>1084;#Self-Certification|74be3a59-0752-4ffd-bb0f-1b59a4222625</vt:lpwstr>
  </property>
  <property fmtid="{D5CDD505-2E9C-101B-9397-08002B2CF9AE}" pid="4" name="Year">
    <vt:lpwstr>1184;#2025|f2786429-7aad-4024-aa6a-2a06ca4c4659</vt:lpwstr>
  </property>
  <property fmtid="{D5CDD505-2E9C-101B-9397-08002B2CF9AE}" pid="5" name="Confidentiality Classification">
    <vt:lpwstr/>
  </property>
  <property fmtid="{D5CDD505-2E9C-101B-9397-08002B2CF9AE}" pid="6" name="_dlc_DocIdItemGuid">
    <vt:lpwstr>9d815626-4aad-405c-bd87-6526903d8b98</vt:lpwstr>
  </property>
  <property fmtid="{D5CDD505-2E9C-101B-9397-08002B2CF9AE}" pid="7" name="j3c8a665b7714948a4306584663434a7">
    <vt:lpwstr>Self-Certification|74be3a59-0752-4ffd-bb0f-1b59a4222625</vt:lpwstr>
  </property>
  <property fmtid="{D5CDD505-2E9C-101B-9397-08002B2CF9AE}" pid="8" name="ARS Template Type">
    <vt:lpwstr/>
  </property>
  <property fmtid="{D5CDD505-2E9C-101B-9397-08002B2CF9AE}" pid="9" name="_dlc_policyId">
    <vt:lpwstr>/sites/aeso-records/ExternalComplianceMonitoring/ARS/Published</vt:lpwstr>
  </property>
  <property fmtid="{D5CDD505-2E9C-101B-9397-08002B2CF9AE}" pid="10" name="ItemRetentionFormula">
    <vt:lpwstr/>
  </property>
  <property fmtid="{D5CDD505-2E9C-101B-9397-08002B2CF9AE}" pid="11" name="CWRMItemRecordClassification">
    <vt:lpwstr>8;#RIM-10 - Forms Management|f65e02e0-992b-4b2e-b3b3-5796ce04d6aa</vt:lpwstr>
  </property>
</Properties>
</file>